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077c09095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077c09095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077c09095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077c09095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077c09095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077c09095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f9946df75f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f9946df75f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f9946df75f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f9946df75f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9946df75f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9946df75f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f9946df75f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f9946df75f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f9946df75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f9946df75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f9946df75f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f9946df75f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Lightning Talk: Problems and Users</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47500" lnSpcReduction="20000"/>
          </a:bodyPr>
          <a:lstStyle/>
          <a:p>
            <a:pPr indent="0" lvl="0" marL="0" rtl="0" algn="l">
              <a:spcBef>
                <a:spcPts val="0"/>
              </a:spcBef>
              <a:spcAft>
                <a:spcPts val="0"/>
              </a:spcAft>
              <a:buNone/>
            </a:pPr>
            <a:r>
              <a:rPr lang="en" sz="4200"/>
              <a:t>sdmay25-40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43" name="Google Shape;143;p2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product should </a:t>
            </a:r>
            <a:r>
              <a:rPr lang="en"/>
              <a:t>provide</a:t>
            </a:r>
            <a:r>
              <a:rPr lang="en"/>
              <a:t> a faster method for dynamic rendering when </a:t>
            </a:r>
            <a:r>
              <a:rPr lang="en"/>
              <a:t>compared</a:t>
            </a:r>
            <a:r>
              <a:rPr lang="en"/>
              <a:t> to the traditional NeRFs method, while additionally remaining </a:t>
            </a:r>
            <a:r>
              <a:rPr lang="en"/>
              <a:t>efficient</a:t>
            </a:r>
            <a:r>
              <a:rPr lang="en"/>
              <a:t> and as user friendly as possible.</a:t>
            </a:r>
            <a:endParaRPr/>
          </a:p>
          <a:p>
            <a:pPr indent="0" lvl="0" marL="0" rtl="0" algn="l">
              <a:spcBef>
                <a:spcPts val="1200"/>
              </a:spcBef>
              <a:spcAft>
                <a:spcPts val="1200"/>
              </a:spcAft>
              <a:buNone/>
            </a:pPr>
            <a:r>
              <a:rPr lang="en"/>
              <a:t>Our product should also produce high quality renders and output them as STL files.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project is a novel view synthesis system that uses 3D Gaussian splats with a raytracer that allows for </a:t>
            </a:r>
            <a:r>
              <a:rPr lang="en"/>
              <a:t>real time</a:t>
            </a:r>
            <a:r>
              <a:rPr lang="en"/>
              <a:t> dynamic lighting and the incorporation of </a:t>
            </a:r>
            <a:r>
              <a:rPr lang="en"/>
              <a:t>traditional</a:t>
            </a:r>
            <a:r>
              <a:rPr lang="en"/>
              <a:t> polygon meshes.</a:t>
            </a:r>
            <a:endParaRPr/>
          </a:p>
          <a:p>
            <a:pPr indent="0" lvl="0" marL="0" rtl="0" algn="l">
              <a:spcBef>
                <a:spcPts val="1200"/>
              </a:spcBef>
              <a:spcAft>
                <a:spcPts val="1200"/>
              </a:spcAft>
              <a:buNone/>
            </a:pPr>
            <a:br>
              <a:rPr lang="en"/>
            </a:br>
            <a:r>
              <a:rPr lang="en"/>
              <a:t>Use a Machine Learning model to extract material properties from videos to </a:t>
            </a:r>
            <a:r>
              <a:rPr lang="en"/>
              <a:t>allow for dynamic lighting.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Generate new images of a scene under different lighting conditions with new additional objects from a specific point of view using pictures of the scene from different points of 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User Type: NeRF</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NeRF User is an individual that Works constantly with 3d models whether its Game related, video related, or commercial related. They Need High quality models and they need them fast so they can pump out their products.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Needs and Expectations: NerF User</a:t>
            </a:r>
            <a:endParaRPr/>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11" name="Google Shape;111;p17"/>
          <p:cNvPicPr preferRelativeResize="0"/>
          <p:nvPr/>
        </p:nvPicPr>
        <p:blipFill rotWithShape="1">
          <a:blip r:embed="rId3">
            <a:alphaModFix/>
          </a:blip>
          <a:srcRect b="0" l="0" r="0" t="23365"/>
          <a:stretch/>
        </p:blipFill>
        <p:spPr>
          <a:xfrm>
            <a:off x="867388" y="1633275"/>
            <a:ext cx="7409226" cy="2532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User Type: </a:t>
            </a:r>
            <a:r>
              <a:rPr lang="en"/>
              <a:t>Non-Technical User</a:t>
            </a:r>
            <a:endParaRPr/>
          </a:p>
        </p:txBody>
      </p:sp>
      <p:sp>
        <p:nvSpPr>
          <p:cNvPr id="117" name="Google Shape;117;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This person includes individuals who are not the most technologically advanced who have a need for detailed 3D models but due to their lack of knowledge they choose to use old, poor, and/or outdated methods that they are familiar with. They tend to hate the newer solutions due to their </a:t>
            </a:r>
            <a:r>
              <a:rPr lang="en"/>
              <a:t>complexity</a:t>
            </a:r>
            <a:r>
              <a:rPr lang="en"/>
              <a:t> of the current options.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Needs and Expectations: Non-Technical User</a:t>
            </a:r>
            <a:endParaRPr/>
          </a:p>
        </p:txBody>
      </p:sp>
      <p:sp>
        <p:nvSpPr>
          <p:cNvPr id="123" name="Google Shape;123;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24" name="Google Shape;124;p19"/>
          <p:cNvPicPr preferRelativeResize="0"/>
          <p:nvPr/>
        </p:nvPicPr>
        <p:blipFill rotWithShape="1">
          <a:blip r:embed="rId3">
            <a:alphaModFix/>
          </a:blip>
          <a:srcRect b="0" l="0" r="0" t="27214"/>
          <a:stretch/>
        </p:blipFill>
        <p:spPr>
          <a:xfrm>
            <a:off x="646900" y="1684212"/>
            <a:ext cx="7850200" cy="24303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User Type: </a:t>
            </a:r>
            <a:r>
              <a:rPr lang="en"/>
              <a:t>3D Artist</a:t>
            </a:r>
            <a:endParaRPr/>
          </a:p>
        </p:txBody>
      </p:sp>
      <p:sp>
        <p:nvSpPr>
          <p:cNvPr id="130" name="Google Shape;130;p2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This user is already </a:t>
            </a:r>
            <a:r>
              <a:rPr lang="en"/>
              <a:t>familiar</a:t>
            </a:r>
            <a:r>
              <a:rPr lang="en"/>
              <a:t> with recreating videos or locations in 3D renders either manually or with current tools. They have technical expertise on working with 3D modeling and rendering tools. They would benefit from our solution because it would provide a way to have high quality 3D renders from a video without having to manually recreate or use slower solutions.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Needs and Expectations: 3D Artist</a:t>
            </a:r>
            <a:endParaRPr/>
          </a:p>
        </p:txBody>
      </p:sp>
      <p:sp>
        <p:nvSpPr>
          <p:cNvPr id="136" name="Google Shape;136;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7" name="Google Shape;137;p21"/>
          <p:cNvPicPr preferRelativeResize="0"/>
          <p:nvPr/>
        </p:nvPicPr>
        <p:blipFill rotWithShape="1">
          <a:blip r:embed="rId3">
            <a:alphaModFix/>
          </a:blip>
          <a:srcRect b="0" l="2125" r="6650" t="0"/>
          <a:stretch/>
        </p:blipFill>
        <p:spPr>
          <a:xfrm>
            <a:off x="683775" y="1577500"/>
            <a:ext cx="7776451" cy="2643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