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Roboto"/>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Roboto-bold.fntdata"/><Relationship Id="rId16" Type="http://schemas.openxmlformats.org/officeDocument/2006/relationships/font" Target="fonts/Roboto-regular.fntdata"/><Relationship Id="rId5" Type="http://schemas.openxmlformats.org/officeDocument/2006/relationships/notesMaster" Target="notesMasters/notesMaster1.xml"/><Relationship Id="rId19" Type="http://schemas.openxmlformats.org/officeDocument/2006/relationships/font" Target="fonts/Roboto-boldItalic.fntdata"/><Relationship Id="rId6" Type="http://schemas.openxmlformats.org/officeDocument/2006/relationships/slide" Target="slides/slide1.xml"/><Relationship Id="rId18" Type="http://schemas.openxmlformats.org/officeDocument/2006/relationships/font" Target="fonts/Roboto-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3077c09095d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3077c09095d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3077c09095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3077c09095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3077c09095d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3077c09095d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f9946df75f_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f9946df75f_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f9946df75f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f9946df75f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f9946df75f_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f9946df75f_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2f9946df75f_3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2f9946df75f_3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2f9946df75f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7" name="Google Shape;127;g2f9946df75f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2f9946df75f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2f9946df75f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6" name="Google Shape;16;p2"/>
          <p:cNvSpPr txBox="1"/>
          <p:nvPr>
            <p:ph type="ctrTitle"/>
          </p:nvPr>
        </p:nvSpPr>
        <p:spPr>
          <a:xfrm>
            <a:off x="598100" y="1775222"/>
            <a:ext cx="8222100" cy="838800"/>
          </a:xfrm>
          <a:prstGeom prst="rect">
            <a:avLst/>
          </a:prstGeom>
        </p:spPr>
        <p:txBody>
          <a:bodyPr anchorCtr="0" anchor="b"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17" name="Google Shape;17;p2"/>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2100"/>
              <a:buNone/>
              <a:defRPr sz="2100">
                <a:solidFill>
                  <a:schemeClr val="lt1"/>
                </a:solidFill>
              </a:defRPr>
            </a:lvl1pPr>
            <a:lvl2pPr lvl="1">
              <a:lnSpc>
                <a:spcPct val="100000"/>
              </a:lnSpc>
              <a:spcBef>
                <a:spcPts val="0"/>
              </a:spcBef>
              <a:spcAft>
                <a:spcPts val="0"/>
              </a:spcAft>
              <a:buClr>
                <a:schemeClr val="lt1"/>
              </a:buClr>
              <a:buSzPts val="2100"/>
              <a:buNone/>
              <a:defRPr sz="2100">
                <a:solidFill>
                  <a:schemeClr val="lt1"/>
                </a:solidFill>
              </a:defRPr>
            </a:lvl2pPr>
            <a:lvl3pPr lvl="2">
              <a:lnSpc>
                <a:spcPct val="100000"/>
              </a:lnSpc>
              <a:spcBef>
                <a:spcPts val="0"/>
              </a:spcBef>
              <a:spcAft>
                <a:spcPts val="0"/>
              </a:spcAft>
              <a:buClr>
                <a:schemeClr val="lt1"/>
              </a:buClr>
              <a:buSzPts val="2100"/>
              <a:buNone/>
              <a:defRPr sz="2100">
                <a:solidFill>
                  <a:schemeClr val="lt1"/>
                </a:solidFill>
              </a:defRPr>
            </a:lvl3pPr>
            <a:lvl4pPr lvl="3">
              <a:lnSpc>
                <a:spcPct val="100000"/>
              </a:lnSpc>
              <a:spcBef>
                <a:spcPts val="0"/>
              </a:spcBef>
              <a:spcAft>
                <a:spcPts val="0"/>
              </a:spcAft>
              <a:buClr>
                <a:schemeClr val="lt1"/>
              </a:buClr>
              <a:buSzPts val="2100"/>
              <a:buNone/>
              <a:defRPr sz="2100">
                <a:solidFill>
                  <a:schemeClr val="lt1"/>
                </a:solidFill>
              </a:defRPr>
            </a:lvl4pPr>
            <a:lvl5pPr lvl="4">
              <a:lnSpc>
                <a:spcPct val="100000"/>
              </a:lnSpc>
              <a:spcBef>
                <a:spcPts val="0"/>
              </a:spcBef>
              <a:spcAft>
                <a:spcPts val="0"/>
              </a:spcAft>
              <a:buClr>
                <a:schemeClr val="lt1"/>
              </a:buClr>
              <a:buSzPts val="2100"/>
              <a:buNone/>
              <a:defRPr sz="2100">
                <a:solidFill>
                  <a:schemeClr val="lt1"/>
                </a:solidFill>
              </a:defRPr>
            </a:lvl5pPr>
            <a:lvl6pPr lvl="5">
              <a:lnSpc>
                <a:spcPct val="100000"/>
              </a:lnSpc>
              <a:spcBef>
                <a:spcPts val="0"/>
              </a:spcBef>
              <a:spcAft>
                <a:spcPts val="0"/>
              </a:spcAft>
              <a:buClr>
                <a:schemeClr val="lt1"/>
              </a:buClr>
              <a:buSzPts val="2100"/>
              <a:buNone/>
              <a:defRPr sz="2100">
                <a:solidFill>
                  <a:schemeClr val="lt1"/>
                </a:solidFill>
              </a:defRPr>
            </a:lvl6pPr>
            <a:lvl7pPr lvl="6">
              <a:lnSpc>
                <a:spcPct val="100000"/>
              </a:lnSpc>
              <a:spcBef>
                <a:spcPts val="0"/>
              </a:spcBef>
              <a:spcAft>
                <a:spcPts val="0"/>
              </a:spcAft>
              <a:buClr>
                <a:schemeClr val="lt1"/>
              </a:buClr>
              <a:buSzPts val="2100"/>
              <a:buNone/>
              <a:defRPr sz="2100">
                <a:solidFill>
                  <a:schemeClr val="lt1"/>
                </a:solidFill>
              </a:defRPr>
            </a:lvl7pPr>
            <a:lvl8pPr lvl="7">
              <a:lnSpc>
                <a:spcPct val="100000"/>
              </a:lnSpc>
              <a:spcBef>
                <a:spcPts val="0"/>
              </a:spcBef>
              <a:spcAft>
                <a:spcPts val="0"/>
              </a:spcAft>
              <a:buClr>
                <a:schemeClr val="lt1"/>
              </a:buClr>
              <a:buSzPts val="2100"/>
              <a:buNone/>
              <a:defRPr sz="2100">
                <a:solidFill>
                  <a:schemeClr val="lt1"/>
                </a:solidFill>
              </a:defRPr>
            </a:lvl8pPr>
            <a:lvl9pPr lvl="8">
              <a:lnSpc>
                <a:spcPct val="100000"/>
              </a:lnSpc>
              <a:spcBef>
                <a:spcPts val="0"/>
              </a:spcBef>
              <a:spcAft>
                <a:spcPts val="0"/>
              </a:spcAft>
              <a:buClr>
                <a:schemeClr val="lt1"/>
              </a:buClr>
              <a:buSzPts val="2100"/>
              <a:buNone/>
              <a:defRPr sz="2100">
                <a:solidFill>
                  <a:schemeClr val="lt1"/>
                </a:solidFill>
              </a:defRPr>
            </a:lvl9pPr>
          </a:lstStyle>
          <a:p/>
        </p:txBody>
      </p:sp>
      <p:sp>
        <p:nvSpPr>
          <p:cNvPr id="18" name="Google Shape;18;p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69" name="Shape 69"/>
        <p:cNvGrpSpPr/>
        <p:nvPr/>
      </p:nvGrpSpPr>
      <p:grpSpPr>
        <a:xfrm>
          <a:off x="0" y="0"/>
          <a:ext cx="0" cy="0"/>
          <a:chOff x="0" y="0"/>
          <a:chExt cx="0" cy="0"/>
        </a:xfrm>
      </p:grpSpPr>
      <p:grpSp>
        <p:nvGrpSpPr>
          <p:cNvPr id="70" name="Google Shape;70;p11"/>
          <p:cNvGrpSpPr/>
          <p:nvPr/>
        </p:nvGrpSpPr>
        <p:grpSpPr>
          <a:xfrm>
            <a:off x="6098378" y="5"/>
            <a:ext cx="3045625" cy="2030570"/>
            <a:chOff x="6098378" y="5"/>
            <a:chExt cx="3045625" cy="2030570"/>
          </a:xfrm>
        </p:grpSpPr>
        <p:sp>
          <p:nvSpPr>
            <p:cNvPr id="71" name="Google Shape;71;p11"/>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11"/>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1"/>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11"/>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5" name="Google Shape;75;p11"/>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6" name="Google Shape;76;p11"/>
          <p:cNvSpPr txBox="1"/>
          <p:nvPr>
            <p:ph hasCustomPrompt="1" type="title"/>
          </p:nvPr>
        </p:nvSpPr>
        <p:spPr>
          <a:xfrm>
            <a:off x="311700" y="1256050"/>
            <a:ext cx="8520600" cy="20307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77" name="Google Shape;77;p11"/>
          <p:cNvSpPr txBox="1"/>
          <p:nvPr>
            <p:ph idx="1" type="body"/>
          </p:nvPr>
        </p:nvSpPr>
        <p:spPr>
          <a:xfrm>
            <a:off x="311700" y="3369225"/>
            <a:ext cx="8520600" cy="12819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78" name="Google Shape;78;p11"/>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9" name="Shape 79"/>
        <p:cNvGrpSpPr/>
        <p:nvPr/>
      </p:nvGrpSpPr>
      <p:grpSpPr>
        <a:xfrm>
          <a:off x="0" y="0"/>
          <a:ext cx="0" cy="0"/>
          <a:chOff x="0" y="0"/>
          <a:chExt cx="0" cy="0"/>
        </a:xfrm>
      </p:grpSpPr>
      <p:sp>
        <p:nvSpPr>
          <p:cNvPr id="80" name="Google Shape;80;p12"/>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9"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3" name="Google Shape;23;p3"/>
            <p:cNvSpPr/>
            <p:nvPr/>
          </p:nvSpPr>
          <p:spPr>
            <a:xfrm flipH="1" rot="10800000">
              <a:off x="7113588" y="107"/>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6" name="Google Shape;26;p3"/>
          <p:cNvSpPr txBox="1"/>
          <p:nvPr>
            <p:ph type="title"/>
          </p:nvPr>
        </p:nvSpPr>
        <p:spPr>
          <a:xfrm>
            <a:off x="598100" y="2152347"/>
            <a:ext cx="8222100" cy="838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200"/>
              <a:buNone/>
              <a:defRPr sz="4200">
                <a:solidFill>
                  <a:schemeClr val="lt1"/>
                </a:solidFill>
              </a:defRPr>
            </a:lvl1pPr>
            <a:lvl2pPr lvl="1">
              <a:spcBef>
                <a:spcPts val="0"/>
              </a:spcBef>
              <a:spcAft>
                <a:spcPts val="0"/>
              </a:spcAft>
              <a:buClr>
                <a:schemeClr val="lt1"/>
              </a:buClr>
              <a:buSzPts val="4200"/>
              <a:buNone/>
              <a:defRPr sz="4200">
                <a:solidFill>
                  <a:schemeClr val="lt1"/>
                </a:solidFill>
              </a:defRPr>
            </a:lvl2pPr>
            <a:lvl3pPr lvl="2">
              <a:spcBef>
                <a:spcPts val="0"/>
              </a:spcBef>
              <a:spcAft>
                <a:spcPts val="0"/>
              </a:spcAft>
              <a:buClr>
                <a:schemeClr val="lt1"/>
              </a:buClr>
              <a:buSzPts val="4200"/>
              <a:buNone/>
              <a:defRPr sz="4200">
                <a:solidFill>
                  <a:schemeClr val="lt1"/>
                </a:solidFill>
              </a:defRPr>
            </a:lvl3pPr>
            <a:lvl4pPr lvl="3">
              <a:spcBef>
                <a:spcPts val="0"/>
              </a:spcBef>
              <a:spcAft>
                <a:spcPts val="0"/>
              </a:spcAft>
              <a:buClr>
                <a:schemeClr val="lt1"/>
              </a:buClr>
              <a:buSzPts val="4200"/>
              <a:buNone/>
              <a:defRPr sz="4200">
                <a:solidFill>
                  <a:schemeClr val="lt1"/>
                </a:solidFill>
              </a:defRPr>
            </a:lvl4pPr>
            <a:lvl5pPr lvl="4">
              <a:spcBef>
                <a:spcPts val="0"/>
              </a:spcBef>
              <a:spcAft>
                <a:spcPts val="0"/>
              </a:spcAft>
              <a:buClr>
                <a:schemeClr val="lt1"/>
              </a:buClr>
              <a:buSzPts val="4200"/>
              <a:buNone/>
              <a:defRPr sz="4200">
                <a:solidFill>
                  <a:schemeClr val="lt1"/>
                </a:solidFill>
              </a:defRPr>
            </a:lvl5pPr>
            <a:lvl6pPr lvl="5">
              <a:spcBef>
                <a:spcPts val="0"/>
              </a:spcBef>
              <a:spcAft>
                <a:spcPts val="0"/>
              </a:spcAft>
              <a:buClr>
                <a:schemeClr val="lt1"/>
              </a:buClr>
              <a:buSzPts val="4200"/>
              <a:buNone/>
              <a:defRPr sz="4200">
                <a:solidFill>
                  <a:schemeClr val="lt1"/>
                </a:solidFill>
              </a:defRPr>
            </a:lvl6pPr>
            <a:lvl7pPr lvl="6">
              <a:spcBef>
                <a:spcPts val="0"/>
              </a:spcBef>
              <a:spcAft>
                <a:spcPts val="0"/>
              </a:spcAft>
              <a:buClr>
                <a:schemeClr val="lt1"/>
              </a:buClr>
              <a:buSzPts val="4200"/>
              <a:buNone/>
              <a:defRPr sz="4200">
                <a:solidFill>
                  <a:schemeClr val="lt1"/>
                </a:solidFill>
              </a:defRPr>
            </a:lvl7pPr>
            <a:lvl8pPr lvl="7">
              <a:spcBef>
                <a:spcPts val="0"/>
              </a:spcBef>
              <a:spcAft>
                <a:spcPts val="0"/>
              </a:spcAft>
              <a:buClr>
                <a:schemeClr val="lt1"/>
              </a:buClr>
              <a:buSzPts val="4200"/>
              <a:buNone/>
              <a:defRPr sz="4200">
                <a:solidFill>
                  <a:schemeClr val="lt1"/>
                </a:solidFill>
              </a:defRPr>
            </a:lvl8pPr>
            <a:lvl9pPr lvl="8">
              <a:spcBef>
                <a:spcPts val="0"/>
              </a:spcBef>
              <a:spcAft>
                <a:spcPts val="0"/>
              </a:spcAft>
              <a:buClr>
                <a:schemeClr val="lt1"/>
              </a:buClr>
              <a:buSzPts val="4200"/>
              <a:buNone/>
              <a:defRPr sz="4200">
                <a:solidFill>
                  <a:schemeClr val="lt1"/>
                </a:solidFill>
              </a:defRPr>
            </a:lvl9pPr>
          </a:lstStyle>
          <a:p/>
        </p:txBody>
      </p:sp>
      <p:sp>
        <p:nvSpPr>
          <p:cNvPr id="27" name="Google Shape;27;p3"/>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8" name="Shape 28"/>
        <p:cNvGrpSpPr/>
        <p:nvPr/>
      </p:nvGrpSpPr>
      <p:grpSpPr>
        <a:xfrm>
          <a:off x="0" y="0"/>
          <a:ext cx="0" cy="0"/>
          <a:chOff x="0" y="0"/>
          <a:chExt cx="0" cy="0"/>
        </a:xfrm>
      </p:grpSpPr>
      <p:grpSp>
        <p:nvGrpSpPr>
          <p:cNvPr id="29" name="Google Shape;29;p4"/>
          <p:cNvGrpSpPr/>
          <p:nvPr/>
        </p:nvGrpSpPr>
        <p:grpSpPr>
          <a:xfrm>
            <a:off x="0" y="3903669"/>
            <a:ext cx="9144000" cy="1239925"/>
            <a:chOff x="0" y="3903669"/>
            <a:chExt cx="9144000" cy="1239925"/>
          </a:xfrm>
        </p:grpSpPr>
        <p:sp>
          <p:nvSpPr>
            <p:cNvPr id="30" name="Google Shape;30;p4"/>
            <p:cNvSpPr/>
            <p:nvPr/>
          </p:nvSpPr>
          <p:spPr>
            <a:xfrm>
              <a:off x="8154895"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1" name="Google Shape;31;p4"/>
            <p:cNvSpPr/>
            <p:nvPr/>
          </p:nvSpPr>
          <p:spPr>
            <a:xfrm flipH="1">
              <a:off x="6181163" y="3903669"/>
              <a:ext cx="989100" cy="9879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4"/>
            <p:cNvSpPr/>
            <p:nvPr/>
          </p:nvSpPr>
          <p:spPr>
            <a:xfrm>
              <a:off x="7170274" y="3903669"/>
              <a:ext cx="989100" cy="987900"/>
            </a:xfrm>
            <a:prstGeom prst="rect">
              <a:avLst/>
            </a:prstGeom>
            <a:solidFill>
              <a:schemeClr val="accent4"/>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4"/>
            <p:cNvSpPr/>
            <p:nvPr/>
          </p:nvSpPr>
          <p:spPr>
            <a:xfrm rot="10800000">
              <a:off x="8154757" y="3903682"/>
              <a:ext cx="989100" cy="9879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4" name="Google Shape;34;p4"/>
            <p:cNvSpPr/>
            <p:nvPr/>
          </p:nvSpPr>
          <p:spPr>
            <a:xfrm>
              <a:off x="0" y="4891594"/>
              <a:ext cx="9144000" cy="2520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5" name="Google Shape;35;p4"/>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6" name="Google Shape;36;p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37" name="Google Shape;37;p4"/>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8" name="Shape 38"/>
        <p:cNvGrpSpPr/>
        <p:nvPr/>
      </p:nvGrpSpPr>
      <p:grpSpPr>
        <a:xfrm>
          <a:off x="0" y="0"/>
          <a:ext cx="0" cy="0"/>
          <a:chOff x="0" y="0"/>
          <a:chExt cx="0" cy="0"/>
        </a:xfrm>
      </p:grpSpPr>
      <p:sp>
        <p:nvSpPr>
          <p:cNvPr id="39" name="Google Shape;39;p5"/>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0" name="Google Shape;40;p5"/>
          <p:cNvSpPr txBox="1"/>
          <p:nvPr>
            <p:ph idx="1" type="body"/>
          </p:nvPr>
        </p:nvSpPr>
        <p:spPr>
          <a:xfrm>
            <a:off x="3117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1" name="Google Shape;41;p5"/>
          <p:cNvSpPr txBox="1"/>
          <p:nvPr>
            <p:ph idx="2" type="body"/>
          </p:nvPr>
        </p:nvSpPr>
        <p:spPr>
          <a:xfrm>
            <a:off x="4832400" y="1229975"/>
            <a:ext cx="3999900" cy="3339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2" name="Google Shape;42;p5"/>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3" name="Shape 43"/>
        <p:cNvGrpSpPr/>
        <p:nvPr/>
      </p:nvGrpSpPr>
      <p:grpSpPr>
        <a:xfrm>
          <a:off x="0" y="0"/>
          <a:ext cx="0" cy="0"/>
          <a:chOff x="0" y="0"/>
          <a:chExt cx="0" cy="0"/>
        </a:xfrm>
      </p:grpSpPr>
      <p:sp>
        <p:nvSpPr>
          <p:cNvPr id="44" name="Google Shape;44;p6"/>
          <p:cNvSpPr txBox="1"/>
          <p:nvPr>
            <p:ph type="title"/>
          </p:nvPr>
        </p:nvSpPr>
        <p:spPr>
          <a:xfrm>
            <a:off x="311700" y="410000"/>
            <a:ext cx="8520600" cy="6078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45" name="Google Shape;45;p6"/>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6" name="Shape 46"/>
        <p:cNvGrpSpPr/>
        <p:nvPr/>
      </p:nvGrpSpPr>
      <p:grpSpPr>
        <a:xfrm>
          <a:off x="0" y="0"/>
          <a:ext cx="0" cy="0"/>
          <a:chOff x="0" y="0"/>
          <a:chExt cx="0" cy="0"/>
        </a:xfrm>
      </p:grpSpPr>
      <p:sp>
        <p:nvSpPr>
          <p:cNvPr id="47" name="Google Shape;47;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8" name="Google Shape;48;p7"/>
          <p:cNvSpPr txBox="1"/>
          <p:nvPr>
            <p:ph idx="1" type="body"/>
          </p:nvPr>
        </p:nvSpPr>
        <p:spPr>
          <a:xfrm>
            <a:off x="311700" y="1465804"/>
            <a:ext cx="2808000" cy="3103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9" name="Google Shape;49;p7"/>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4"/>
        </a:solidFill>
      </p:bgPr>
    </p:bg>
    <p:spTree>
      <p:nvGrpSpPr>
        <p:cNvPr id="50" name="Shape 50"/>
        <p:cNvGrpSpPr/>
        <p:nvPr/>
      </p:nvGrpSpPr>
      <p:grpSpPr>
        <a:xfrm>
          <a:off x="0" y="0"/>
          <a:ext cx="0" cy="0"/>
          <a:chOff x="0" y="0"/>
          <a:chExt cx="0" cy="0"/>
        </a:xfrm>
      </p:grpSpPr>
      <p:grpSp>
        <p:nvGrpSpPr>
          <p:cNvPr id="51" name="Google Shape;51;p8"/>
          <p:cNvGrpSpPr/>
          <p:nvPr/>
        </p:nvGrpSpPr>
        <p:grpSpPr>
          <a:xfrm>
            <a:off x="6098378" y="5"/>
            <a:ext cx="3045625" cy="2030570"/>
            <a:chOff x="6098378" y="5"/>
            <a:chExt cx="3045625" cy="2030570"/>
          </a:xfrm>
        </p:grpSpPr>
        <p:sp>
          <p:nvSpPr>
            <p:cNvPr id="52" name="Google Shape;52;p8"/>
            <p:cNvSpPr/>
            <p:nvPr/>
          </p:nvSpPr>
          <p:spPr>
            <a:xfrm>
              <a:off x="8128803" y="16"/>
              <a:ext cx="1015200" cy="1015200"/>
            </a:xfrm>
            <a:prstGeom prst="rect">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8"/>
            <p:cNvSpPr/>
            <p:nvPr/>
          </p:nvSpPr>
          <p:spPr>
            <a:xfrm flipH="1">
              <a:off x="7113463" y="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4" name="Google Shape;54;p8"/>
            <p:cNvSpPr/>
            <p:nvPr/>
          </p:nvSpPr>
          <p:spPr>
            <a:xfrm flipH="1" rot="10800000">
              <a:off x="7113588" y="107"/>
              <a:ext cx="1015200" cy="10152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5" name="Google Shape;55;p8"/>
            <p:cNvSpPr/>
            <p:nvPr/>
          </p:nvSpPr>
          <p:spPr>
            <a:xfrm rot="10800000">
              <a:off x="6098378" y="97"/>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6" name="Google Shape;56;p8"/>
            <p:cNvSpPr/>
            <p:nvPr/>
          </p:nvSpPr>
          <p:spPr>
            <a:xfrm rot="10800000">
              <a:off x="8128789" y="1015375"/>
              <a:ext cx="1015200" cy="1015200"/>
            </a:xfrm>
            <a:prstGeom prst="rtTriangle">
              <a:avLst/>
            </a:prstGeom>
            <a:solidFill>
              <a:schemeClr val="accent5"/>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7" name="Google Shape;57;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58" name="Google Shape;58;p8"/>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59" name="Shape 59"/>
        <p:cNvGrpSpPr/>
        <p:nvPr/>
      </p:nvGrpSpPr>
      <p:grpSpPr>
        <a:xfrm>
          <a:off x="0" y="0"/>
          <a:ext cx="0" cy="0"/>
          <a:chOff x="0" y="0"/>
          <a:chExt cx="0" cy="0"/>
        </a:xfrm>
      </p:grpSpPr>
      <p:sp>
        <p:nvSpPr>
          <p:cNvPr id="60" name="Google Shape;60;p9"/>
          <p:cNvSpPr/>
          <p:nvPr/>
        </p:nvSpPr>
        <p:spPr>
          <a:xfrm>
            <a:off x="4572000" y="-17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61" name="Google Shape;61;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62" name="Google Shape;62;p9"/>
          <p:cNvSpPr txBox="1"/>
          <p:nvPr>
            <p:ph type="title"/>
          </p:nvPr>
        </p:nvSpPr>
        <p:spPr>
          <a:xfrm>
            <a:off x="265500" y="1151100"/>
            <a:ext cx="4045200" cy="15645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63" name="Google Shape;63;p9"/>
          <p:cNvSpPr txBox="1"/>
          <p:nvPr>
            <p:ph idx="1" type="subTitle"/>
          </p:nvPr>
        </p:nvSpPr>
        <p:spPr>
          <a:xfrm>
            <a:off x="265500" y="2769001"/>
            <a:ext cx="4045200" cy="1269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64" name="Google Shape;64;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65" name="Google Shape;65;p9"/>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66" name="Shape 66"/>
        <p:cNvGrpSpPr/>
        <p:nvPr/>
      </p:nvGrpSpPr>
      <p:grpSpPr>
        <a:xfrm>
          <a:off x="0" y="0"/>
          <a:ext cx="0" cy="0"/>
          <a:chOff x="0" y="0"/>
          <a:chExt cx="0" cy="0"/>
        </a:xfrm>
      </p:grpSpPr>
      <p:sp>
        <p:nvSpPr>
          <p:cNvPr id="67" name="Google Shape;67;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68" name="Google Shape;68;p10"/>
          <p:cNvSpPr txBox="1"/>
          <p:nvPr>
            <p:ph idx="12" type="sldNum"/>
          </p:nvPr>
        </p:nvSpPr>
        <p:spPr>
          <a:xfrm>
            <a:off x="8460431" y="4651190"/>
            <a:ext cx="548700" cy="393600"/>
          </a:xfrm>
          <a:prstGeom prst="rect">
            <a:avLst/>
          </a:prstGeom>
        </p:spPr>
        <p:txBody>
          <a:bodyPr anchorCtr="0" anchor="ctr" bIns="91425" lIns="91425" spcFirstLastPara="1" rIns="91425" wrap="square" tIns="91425">
            <a:normAutofit/>
          </a:bodyPr>
          <a:lstStyle>
            <a:lvl1pPr lvl="0">
              <a:buNone/>
              <a:defRPr>
                <a:solidFill>
                  <a:schemeClr val="dk2"/>
                </a:solidFill>
              </a:defRPr>
            </a:lvl1pPr>
            <a:lvl2pPr lvl="1">
              <a:buNone/>
              <a:defRPr>
                <a:solidFill>
                  <a:schemeClr val="dk2"/>
                </a:solidFill>
              </a:defRPr>
            </a:lvl2pPr>
            <a:lvl3pPr lvl="2">
              <a:buNone/>
              <a:defRPr>
                <a:solidFill>
                  <a:schemeClr val="dk2"/>
                </a:solidFill>
              </a:defRPr>
            </a:lvl3pPr>
            <a:lvl4pPr lvl="3">
              <a:buNone/>
              <a:defRPr>
                <a:solidFill>
                  <a:schemeClr val="dk2"/>
                </a:solidFill>
              </a:defRPr>
            </a:lvl4pPr>
            <a:lvl5pPr lvl="4">
              <a:buNone/>
              <a:defRPr>
                <a:solidFill>
                  <a:schemeClr val="dk2"/>
                </a:solidFill>
              </a:defRPr>
            </a:lvl5pPr>
            <a:lvl6pPr lvl="5">
              <a:buNone/>
              <a:defRPr>
                <a:solidFill>
                  <a:schemeClr val="dk2"/>
                </a:solidFill>
              </a:defRPr>
            </a:lvl6pPr>
            <a:lvl7pPr lvl="6">
              <a:buNone/>
              <a:defRPr>
                <a:solidFill>
                  <a:schemeClr val="dk2"/>
                </a:solidFill>
              </a:defRPr>
            </a:lvl7pPr>
            <a:lvl8pPr lvl="7">
              <a:buNone/>
              <a:defRPr>
                <a:solidFill>
                  <a:schemeClr val="dk2"/>
                </a:solidFill>
              </a:defRPr>
            </a:lvl8pPr>
            <a:lvl9pPr lvl="8">
              <a:buNone/>
              <a:defRPr>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geometric">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10000"/>
            <a:ext cx="8520600" cy="6078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p:txBody>
      </p:sp>
      <p:sp>
        <p:nvSpPr>
          <p:cNvPr id="7" name="Google Shape;7;p1"/>
          <p:cNvSpPr txBox="1"/>
          <p:nvPr>
            <p:ph idx="1" type="body"/>
          </p:nvPr>
        </p:nvSpPr>
        <p:spPr>
          <a:xfrm>
            <a:off x="311700" y="1229875"/>
            <a:ext cx="8520600" cy="3339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indent="-317500" lvl="1" marL="914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indent="-317500" lvl="2" marL="1371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indent="-317500" lvl="3" marL="1828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indent="-317500" lvl="4" marL="22860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indent="-317500" lvl="5" marL="27432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indent="-317500" lvl="6" marL="32004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indent="-317500" lvl="7" marL="36576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indent="-317500" lvl="8" marL="411480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p:txBody>
      </p:sp>
      <p:sp>
        <p:nvSpPr>
          <p:cNvPr id="8" name="Google Shape;8;p1"/>
          <p:cNvSpPr txBox="1"/>
          <p:nvPr>
            <p:ph idx="12" type="sldNum"/>
          </p:nvPr>
        </p:nvSpPr>
        <p:spPr>
          <a:xfrm>
            <a:off x="8460431" y="4651190"/>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1"/>
                </a:solidFill>
                <a:latin typeface="Roboto"/>
                <a:ea typeface="Roboto"/>
                <a:cs typeface="Roboto"/>
                <a:sym typeface="Roboto"/>
              </a:defRPr>
            </a:lvl1pPr>
            <a:lvl2pPr lvl="1" algn="r">
              <a:buNone/>
              <a:defRPr sz="1000">
                <a:solidFill>
                  <a:schemeClr val="lt1"/>
                </a:solidFill>
                <a:latin typeface="Roboto"/>
                <a:ea typeface="Roboto"/>
                <a:cs typeface="Roboto"/>
                <a:sym typeface="Roboto"/>
              </a:defRPr>
            </a:lvl2pPr>
            <a:lvl3pPr lvl="2" algn="r">
              <a:buNone/>
              <a:defRPr sz="1000">
                <a:solidFill>
                  <a:schemeClr val="lt1"/>
                </a:solidFill>
                <a:latin typeface="Roboto"/>
                <a:ea typeface="Roboto"/>
                <a:cs typeface="Roboto"/>
                <a:sym typeface="Roboto"/>
              </a:defRPr>
            </a:lvl3pPr>
            <a:lvl4pPr lvl="3" algn="r">
              <a:buNone/>
              <a:defRPr sz="1000">
                <a:solidFill>
                  <a:schemeClr val="lt1"/>
                </a:solidFill>
                <a:latin typeface="Roboto"/>
                <a:ea typeface="Roboto"/>
                <a:cs typeface="Roboto"/>
                <a:sym typeface="Roboto"/>
              </a:defRPr>
            </a:lvl4pPr>
            <a:lvl5pPr lvl="4" algn="r">
              <a:buNone/>
              <a:defRPr sz="1000">
                <a:solidFill>
                  <a:schemeClr val="lt1"/>
                </a:solidFill>
                <a:latin typeface="Roboto"/>
                <a:ea typeface="Roboto"/>
                <a:cs typeface="Roboto"/>
                <a:sym typeface="Roboto"/>
              </a:defRPr>
            </a:lvl5pPr>
            <a:lvl6pPr lvl="5" algn="r">
              <a:buNone/>
              <a:defRPr sz="1000">
                <a:solidFill>
                  <a:schemeClr val="lt1"/>
                </a:solidFill>
                <a:latin typeface="Roboto"/>
                <a:ea typeface="Roboto"/>
                <a:cs typeface="Roboto"/>
                <a:sym typeface="Roboto"/>
              </a:defRPr>
            </a:lvl6pPr>
            <a:lvl7pPr lvl="6" algn="r">
              <a:buNone/>
              <a:defRPr sz="1000">
                <a:solidFill>
                  <a:schemeClr val="lt1"/>
                </a:solidFill>
                <a:latin typeface="Roboto"/>
                <a:ea typeface="Roboto"/>
                <a:cs typeface="Roboto"/>
                <a:sym typeface="Roboto"/>
              </a:defRPr>
            </a:lvl7pPr>
            <a:lvl8pPr lvl="7" algn="r">
              <a:buNone/>
              <a:defRPr sz="1000">
                <a:solidFill>
                  <a:schemeClr val="lt1"/>
                </a:solidFill>
                <a:latin typeface="Roboto"/>
                <a:ea typeface="Roboto"/>
                <a:cs typeface="Roboto"/>
                <a:sym typeface="Roboto"/>
              </a:defRPr>
            </a:lvl8pPr>
            <a:lvl9pPr lvl="8" algn="r">
              <a:buNone/>
              <a:defRPr sz="1000">
                <a:solidFill>
                  <a:schemeClr val="lt1"/>
                </a:solidFill>
                <a:latin typeface="Roboto"/>
                <a:ea typeface="Roboto"/>
                <a:cs typeface="Roboto"/>
                <a:sym typeface="Robo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3"/>
          <p:cNvSpPr txBox="1"/>
          <p:nvPr>
            <p:ph type="ctrTitle"/>
          </p:nvPr>
        </p:nvSpPr>
        <p:spPr>
          <a:xfrm>
            <a:off x="598100" y="1775222"/>
            <a:ext cx="8222100" cy="838800"/>
          </a:xfrm>
          <a:prstGeom prst="rect">
            <a:avLst/>
          </a:prstGeom>
        </p:spPr>
        <p:txBody>
          <a:bodyPr anchorCtr="0" anchor="b" bIns="91425" lIns="91425" spcFirstLastPara="1" rIns="91425" wrap="square" tIns="91425">
            <a:normAutofit fontScale="90000"/>
          </a:bodyPr>
          <a:lstStyle/>
          <a:p>
            <a:pPr indent="0" lvl="0" marL="0" rtl="0" algn="l">
              <a:spcBef>
                <a:spcPts val="0"/>
              </a:spcBef>
              <a:spcAft>
                <a:spcPts val="0"/>
              </a:spcAft>
              <a:buNone/>
            </a:pPr>
            <a:r>
              <a:rPr lang="en"/>
              <a:t>Lightning Talk: Problems and Users</a:t>
            </a:r>
            <a:endParaRPr/>
          </a:p>
        </p:txBody>
      </p:sp>
      <p:sp>
        <p:nvSpPr>
          <p:cNvPr id="86" name="Google Shape;86;p13"/>
          <p:cNvSpPr txBox="1"/>
          <p:nvPr>
            <p:ph idx="1" type="subTitle"/>
          </p:nvPr>
        </p:nvSpPr>
        <p:spPr>
          <a:xfrm>
            <a:off x="598088" y="2715913"/>
            <a:ext cx="8222100" cy="432900"/>
          </a:xfrm>
          <a:prstGeom prst="rect">
            <a:avLst/>
          </a:prstGeom>
        </p:spPr>
        <p:txBody>
          <a:bodyPr anchorCtr="0" anchor="t" bIns="91425" lIns="91425" spcFirstLastPara="1" rIns="91425" wrap="square" tIns="91425">
            <a:normAutofit fontScale="47500" lnSpcReduction="20000"/>
          </a:bodyPr>
          <a:lstStyle/>
          <a:p>
            <a:pPr indent="0" lvl="0" marL="0" rtl="0" algn="l">
              <a:spcBef>
                <a:spcPts val="0"/>
              </a:spcBef>
              <a:spcAft>
                <a:spcPts val="0"/>
              </a:spcAft>
              <a:buNone/>
            </a:pPr>
            <a:r>
              <a:rPr lang="en" sz="4200"/>
              <a:t>sdmay25-40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2"/>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143" name="Google Shape;143;p22"/>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product should </a:t>
            </a:r>
            <a:r>
              <a:rPr lang="en"/>
              <a:t>provide</a:t>
            </a:r>
            <a:r>
              <a:rPr lang="en"/>
              <a:t> a faster method for dynamic rendering when </a:t>
            </a:r>
            <a:r>
              <a:rPr lang="en"/>
              <a:t>compared</a:t>
            </a:r>
            <a:r>
              <a:rPr lang="en"/>
              <a:t> to the traditional NeRFs method, while additionally remaining </a:t>
            </a:r>
            <a:r>
              <a:rPr lang="en"/>
              <a:t>efficient</a:t>
            </a:r>
            <a:r>
              <a:rPr lang="en"/>
              <a:t> and as user friendly as possible.</a:t>
            </a:r>
            <a:endParaRPr/>
          </a:p>
          <a:p>
            <a:pPr indent="0" lvl="0" marL="0" rtl="0" algn="l">
              <a:spcBef>
                <a:spcPts val="1200"/>
              </a:spcBef>
              <a:spcAft>
                <a:spcPts val="1200"/>
              </a:spcAft>
              <a:buNone/>
            </a:pPr>
            <a:r>
              <a:rPr lang="en"/>
              <a:t>Our product should also produce high quality renders and output them as STL files.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4"/>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Overview</a:t>
            </a:r>
            <a:endParaRPr/>
          </a:p>
        </p:txBody>
      </p:sp>
      <p:sp>
        <p:nvSpPr>
          <p:cNvPr id="92" name="Google Shape;92;p14"/>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Our project is a novel view synthesis system that uses 3D Gaussian splats with a raytracer that allows for </a:t>
            </a:r>
            <a:r>
              <a:rPr lang="en"/>
              <a:t>real time</a:t>
            </a:r>
            <a:r>
              <a:rPr lang="en"/>
              <a:t> dynamic lighting and the incorporation of </a:t>
            </a:r>
            <a:r>
              <a:rPr lang="en"/>
              <a:t>traditional</a:t>
            </a:r>
            <a:r>
              <a:rPr lang="en"/>
              <a:t> polygon meshes.</a:t>
            </a:r>
            <a:endParaRPr/>
          </a:p>
          <a:p>
            <a:pPr indent="0" lvl="0" marL="0" rtl="0" algn="l">
              <a:spcBef>
                <a:spcPts val="1200"/>
              </a:spcBef>
              <a:spcAft>
                <a:spcPts val="1200"/>
              </a:spcAft>
              <a:buNone/>
            </a:pPr>
            <a:br>
              <a:rPr lang="en"/>
            </a:br>
            <a:r>
              <a:rPr lang="en"/>
              <a:t>Use a Machine Learning model to extract material properties from videos to </a:t>
            </a:r>
            <a:r>
              <a:rPr lang="en"/>
              <a:t>allow for dynamic lighting.</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5"/>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Problem Statement</a:t>
            </a:r>
            <a:endParaRPr/>
          </a:p>
        </p:txBody>
      </p:sp>
      <p:sp>
        <p:nvSpPr>
          <p:cNvPr id="98" name="Google Shape;98;p15"/>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Generate new images of a scene under different lighting conditions with new additional objects from a specific point of view using pictures of the scene from different points of view.</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6"/>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User Type: NeRF</a:t>
            </a:r>
            <a:endParaRPr/>
          </a:p>
        </p:txBody>
      </p:sp>
      <p:sp>
        <p:nvSpPr>
          <p:cNvPr id="104" name="Google Shape;104;p16"/>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NeRF User is an individual that Works constantly with 3d models whether its Game related, video related, or commercial related. They Need High quality models and they need them fast so they can pump out their products.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7"/>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Needs and Expectations: NerF User</a:t>
            </a:r>
            <a:endParaRPr/>
          </a:p>
        </p:txBody>
      </p:sp>
      <p:sp>
        <p:nvSpPr>
          <p:cNvPr id="110" name="Google Shape;110;p17"/>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11" name="Google Shape;111;p17"/>
          <p:cNvPicPr preferRelativeResize="0"/>
          <p:nvPr/>
        </p:nvPicPr>
        <p:blipFill rotWithShape="1">
          <a:blip r:embed="rId3">
            <a:alphaModFix/>
          </a:blip>
          <a:srcRect b="0" l="0" r="0" t="23365"/>
          <a:stretch/>
        </p:blipFill>
        <p:spPr>
          <a:xfrm>
            <a:off x="867388" y="1633275"/>
            <a:ext cx="7409226" cy="25322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User Type: </a:t>
            </a:r>
            <a:r>
              <a:rPr lang="en"/>
              <a:t>Non-Technical User</a:t>
            </a:r>
            <a:endParaRPr/>
          </a:p>
        </p:txBody>
      </p:sp>
      <p:sp>
        <p:nvSpPr>
          <p:cNvPr id="117" name="Google Shape;117;p18"/>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This person includes individuals who are not the most technologically advanced who have a need for detailed 3D models but due to their lack of knowledge they choose to use old, poor, and/or outdated methods that they are familiar with. They tend to hate the newer solutions due to their </a:t>
            </a:r>
            <a:r>
              <a:rPr lang="en"/>
              <a:t>complexity</a:t>
            </a:r>
            <a:r>
              <a:rPr lang="en"/>
              <a:t> of the current options.</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Needs and Expectations: Non-Technical User</a:t>
            </a:r>
            <a:endParaRPr/>
          </a:p>
        </p:txBody>
      </p:sp>
      <p:sp>
        <p:nvSpPr>
          <p:cNvPr id="123" name="Google Shape;123;p19"/>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24" name="Google Shape;124;p19"/>
          <p:cNvPicPr preferRelativeResize="0"/>
          <p:nvPr/>
        </p:nvPicPr>
        <p:blipFill rotWithShape="1">
          <a:blip r:embed="rId3">
            <a:alphaModFix/>
          </a:blip>
          <a:srcRect b="0" l="0" r="0" t="27214"/>
          <a:stretch/>
        </p:blipFill>
        <p:spPr>
          <a:xfrm>
            <a:off x="646900" y="1684212"/>
            <a:ext cx="7850200" cy="24303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0"/>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User Type: </a:t>
            </a:r>
            <a:r>
              <a:rPr lang="en"/>
              <a:t>3D Artist</a:t>
            </a:r>
            <a:endParaRPr/>
          </a:p>
        </p:txBody>
      </p:sp>
      <p:sp>
        <p:nvSpPr>
          <p:cNvPr id="130" name="Google Shape;130;p20"/>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This user is already </a:t>
            </a:r>
            <a:r>
              <a:rPr lang="en"/>
              <a:t>familiar</a:t>
            </a:r>
            <a:r>
              <a:rPr lang="en"/>
              <a:t> with recreating videos or locations in 3D renders either manually or with current tools. They have technical expertise on working with 3D modeling and rendering tools. They would benefit from our solution because it would provide a way to have high quality 3D renders from a video without having to manually recreate or use slower solutions.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21"/>
          <p:cNvSpPr txBox="1"/>
          <p:nvPr>
            <p:ph type="title"/>
          </p:nvPr>
        </p:nvSpPr>
        <p:spPr>
          <a:xfrm>
            <a:off x="311700" y="410000"/>
            <a:ext cx="8520600" cy="6078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Needs and Expectations: 3D Artist</a:t>
            </a:r>
            <a:endParaRPr/>
          </a:p>
        </p:txBody>
      </p:sp>
      <p:sp>
        <p:nvSpPr>
          <p:cNvPr id="136" name="Google Shape;136;p21"/>
          <p:cNvSpPr txBox="1"/>
          <p:nvPr>
            <p:ph idx="1" type="body"/>
          </p:nvPr>
        </p:nvSpPr>
        <p:spPr>
          <a:xfrm>
            <a:off x="311700" y="1229875"/>
            <a:ext cx="8520600" cy="33390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pic>
        <p:nvPicPr>
          <p:cNvPr id="137" name="Google Shape;137;p21"/>
          <p:cNvPicPr preferRelativeResize="0"/>
          <p:nvPr/>
        </p:nvPicPr>
        <p:blipFill rotWithShape="1">
          <a:blip r:embed="rId3">
            <a:alphaModFix/>
          </a:blip>
          <a:srcRect b="0" l="2125" r="6650" t="0"/>
          <a:stretch/>
        </p:blipFill>
        <p:spPr>
          <a:xfrm>
            <a:off x="683775" y="1577500"/>
            <a:ext cx="7776451" cy="26437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